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8FF28-52F5-488C-9E5C-F08241CEF682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B8230-D182-44F1-801A-CD5885F6B4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8230-D182-44F1-801A-CD5885F6B4D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8230-D182-44F1-801A-CD5885F6B4DD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8230-D182-44F1-801A-CD5885F6B4DD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8230-D182-44F1-801A-CD5885F6B4DD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8230-D182-44F1-801A-CD5885F6B4DD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8230-D182-44F1-801A-CD5885F6B4DD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8230-D182-44F1-801A-CD5885F6B4DD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8230-D182-44F1-801A-CD5885F6B4D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8230-D182-44F1-801A-CD5885F6B4D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8230-D182-44F1-801A-CD5885F6B4DD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8230-D182-44F1-801A-CD5885F6B4D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8230-D182-44F1-801A-CD5885F6B4D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8230-D182-44F1-801A-CD5885F6B4D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8230-D182-44F1-801A-CD5885F6B4D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8230-D182-44F1-801A-CD5885F6B4DD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EADF-C0AA-4CA8-8C46-1504CDF11460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8CC6-E837-40FB-A43C-6DC56438C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EADF-C0AA-4CA8-8C46-1504CDF11460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8CC6-E837-40FB-A43C-6DC56438C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EADF-C0AA-4CA8-8C46-1504CDF11460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8CC6-E837-40FB-A43C-6DC56438C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EADF-C0AA-4CA8-8C46-1504CDF11460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8CC6-E837-40FB-A43C-6DC56438C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EADF-C0AA-4CA8-8C46-1504CDF11460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8CC6-E837-40FB-A43C-6DC56438C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EADF-C0AA-4CA8-8C46-1504CDF11460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8CC6-E837-40FB-A43C-6DC56438C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EADF-C0AA-4CA8-8C46-1504CDF11460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8CC6-E837-40FB-A43C-6DC56438C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EADF-C0AA-4CA8-8C46-1504CDF11460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8CC6-E837-40FB-A43C-6DC56438C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EADF-C0AA-4CA8-8C46-1504CDF11460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8CC6-E837-40FB-A43C-6DC56438C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EADF-C0AA-4CA8-8C46-1504CDF11460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8CC6-E837-40FB-A43C-6DC56438C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EADF-C0AA-4CA8-8C46-1504CDF11460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8CC6-E837-40FB-A43C-6DC56438C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5EADF-C0AA-4CA8-8C46-1504CDF11460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48CC6-E837-40FB-A43C-6DC56438C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19.gif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828800" y="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NON GIA THƯỢNG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 descr="LOGO MNG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685800"/>
            <a:ext cx="1600200" cy="16002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524000" y="23622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KHOA HỌC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62200" y="32766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5 - 6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Thảnh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81400" y="63246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 HỌC: 2017 - 2018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wo-open-hands-2181081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t-tan-tat-nhung-hinh-nen-powerpoint-dep-chu-de-hoa-hong-hinh-anh-1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381000" y="381000"/>
            <a:ext cx="4390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4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676400"/>
            <a:ext cx="6934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tai,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nhon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nhét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siêng năng tập thể dục,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mạnh,vì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chúng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56679642_p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91200"/>
            <a:ext cx="9144000" cy="1066800"/>
          </a:xfrm>
          <a:prstGeom prst="rect">
            <a:avLst/>
          </a:prstGeom>
        </p:spPr>
      </p:pic>
      <p:pic>
        <p:nvPicPr>
          <p:cNvPr id="8" name="Picture 30" descr="gif_icon08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7620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0" descr="gif_icon08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286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0" descr="gif_icon08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49530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0" descr="gif_icon08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53340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0" descr="gif_icon08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53340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0" descr="gif_icon08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5334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sao do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342900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sao do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sao do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487680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 descr="sao do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22860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 descr="sao do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04800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 descr="sao do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20980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sao do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0705dae412cb989f613e539b5bd5fa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743200" y="4038600"/>
            <a:ext cx="6248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 : </a:t>
            </a:r>
          </a:p>
          <a:p>
            <a:r>
              <a:rPr lang="en-US" sz="54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1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286000" y="3244334"/>
            <a:ext cx="5257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5000" y="3352800"/>
            <a:ext cx="57911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 err="1">
                <a:solidFill>
                  <a:srgbClr val="FF0066"/>
                </a:solidFill>
              </a:rPr>
              <a:t>Trò</a:t>
            </a:r>
            <a:r>
              <a:rPr lang="en-US" sz="4400" b="1" u="sng" dirty="0">
                <a:solidFill>
                  <a:srgbClr val="FF0066"/>
                </a:solidFill>
              </a:rPr>
              <a:t> </a:t>
            </a:r>
            <a:r>
              <a:rPr lang="en-US" sz="4400" b="1" u="sng" dirty="0" err="1">
                <a:solidFill>
                  <a:srgbClr val="FF0066"/>
                </a:solidFill>
              </a:rPr>
              <a:t>chơi</a:t>
            </a:r>
            <a:r>
              <a:rPr lang="en-US" sz="4400" b="1" u="sng" dirty="0">
                <a:solidFill>
                  <a:srgbClr val="FF0066"/>
                </a:solidFill>
              </a:rPr>
              <a:t> 1 </a:t>
            </a:r>
            <a:r>
              <a:rPr lang="en-US" sz="4400" b="1" u="sng" dirty="0" smtClean="0">
                <a:solidFill>
                  <a:srgbClr val="FF0066"/>
                </a:solidFill>
              </a:rPr>
              <a:t>:</a:t>
            </a:r>
          </a:p>
          <a:p>
            <a:r>
              <a:rPr lang="en-US" sz="4400" b="1" dirty="0" smtClean="0">
                <a:solidFill>
                  <a:srgbClr val="FF0066"/>
                </a:solidFill>
              </a:rPr>
              <a:t> </a:t>
            </a:r>
            <a:r>
              <a:rPr lang="en-US" sz="4400" b="1" i="1" dirty="0" smtClean="0">
                <a:solidFill>
                  <a:srgbClr val="FF0066"/>
                </a:solidFill>
              </a:rPr>
              <a:t>“</a:t>
            </a:r>
            <a:r>
              <a:rPr lang="en-US" sz="4400" b="1" i="1" dirty="0" err="1">
                <a:solidFill>
                  <a:srgbClr val="FF0066"/>
                </a:solidFill>
              </a:rPr>
              <a:t>Đ</a:t>
            </a:r>
            <a:r>
              <a:rPr lang="en-US" sz="4400" b="1" i="1" dirty="0" err="1" smtClean="0">
                <a:solidFill>
                  <a:srgbClr val="FF0066"/>
                </a:solidFill>
              </a:rPr>
              <a:t>ồng</a:t>
            </a:r>
            <a:r>
              <a:rPr lang="en-US" sz="4400" b="1" i="1" dirty="0" smtClean="0">
                <a:solidFill>
                  <a:srgbClr val="FF0066"/>
                </a:solidFill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</a:rPr>
              <a:t>đội</a:t>
            </a:r>
            <a:r>
              <a:rPr lang="en-US" sz="4400" b="1" i="1" dirty="0">
                <a:solidFill>
                  <a:srgbClr val="FF0066"/>
                </a:solidFill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</a:rPr>
              <a:t>chung</a:t>
            </a:r>
            <a:r>
              <a:rPr lang="en-US" sz="4400" b="1" i="1" dirty="0">
                <a:solidFill>
                  <a:srgbClr val="FF0066"/>
                </a:solidFill>
              </a:rPr>
              <a:t> </a:t>
            </a:r>
            <a:r>
              <a:rPr lang="en-US" sz="4400" b="1" i="1" dirty="0" err="1" smtClean="0">
                <a:solidFill>
                  <a:srgbClr val="FF0066"/>
                </a:solidFill>
              </a:rPr>
              <a:t>sức</a:t>
            </a:r>
            <a:r>
              <a:rPr lang="en-US" sz="4400" b="1" i="1" dirty="0" smtClean="0">
                <a:solidFill>
                  <a:srgbClr val="FF0066"/>
                </a:solidFill>
              </a:rPr>
              <a:t>”</a:t>
            </a:r>
            <a:endParaRPr lang="en-US" sz="4400" i="1" dirty="0">
              <a:solidFill>
                <a:srgbClr val="FF0066"/>
              </a:solidFill>
            </a:endParaRPr>
          </a:p>
        </p:txBody>
      </p:sp>
      <p:pic>
        <p:nvPicPr>
          <p:cNvPr id="7" name="Picture 13" descr="A68D25A985404B4DA3A4FAB5FC35693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648200"/>
            <a:ext cx="1828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A68D25A985404B4DA3A4FAB5FC35693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4648200"/>
            <a:ext cx="1828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D943FD0CC48646F5A130294098043B4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487680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-vien-hinh-nen-dep-cho-slide-powerpoint-2007-anh-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752600" y="1371600"/>
            <a:ext cx="65532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u="sng" dirty="0" err="1" smtClean="0">
                <a:solidFill>
                  <a:srgbClr val="FF0066"/>
                </a:solidFill>
              </a:rPr>
              <a:t>Trò</a:t>
            </a:r>
            <a:r>
              <a:rPr lang="en-US" sz="6000" b="1" u="sng" dirty="0" smtClean="0">
                <a:solidFill>
                  <a:srgbClr val="FF0066"/>
                </a:solidFill>
              </a:rPr>
              <a:t> </a:t>
            </a:r>
            <a:r>
              <a:rPr lang="en-US" sz="6000" b="1" u="sng" dirty="0" err="1" smtClean="0">
                <a:solidFill>
                  <a:srgbClr val="FF0066"/>
                </a:solidFill>
              </a:rPr>
              <a:t>chơi</a:t>
            </a:r>
            <a:r>
              <a:rPr lang="en-US" sz="6000" b="1" u="sng" dirty="0" smtClean="0">
                <a:solidFill>
                  <a:srgbClr val="FF0066"/>
                </a:solidFill>
              </a:rPr>
              <a:t> 2 :</a:t>
            </a:r>
          </a:p>
          <a:p>
            <a:r>
              <a:rPr lang="en-US" sz="6000" b="1" i="1" dirty="0" smtClean="0">
                <a:solidFill>
                  <a:srgbClr val="FF0066"/>
                </a:solidFill>
              </a:rPr>
              <a:t>“</a:t>
            </a:r>
            <a:r>
              <a:rPr lang="en-US" sz="6000" b="1" i="1" dirty="0" err="1" smtClean="0">
                <a:solidFill>
                  <a:srgbClr val="FF0066"/>
                </a:solidFill>
              </a:rPr>
              <a:t>Cùng</a:t>
            </a:r>
            <a:r>
              <a:rPr lang="en-US" sz="6000" b="1" i="1" dirty="0" smtClean="0">
                <a:solidFill>
                  <a:srgbClr val="FF0066"/>
                </a:solidFill>
              </a:rPr>
              <a:t> </a:t>
            </a:r>
            <a:r>
              <a:rPr lang="en-US" sz="6000" b="1" i="1" dirty="0" err="1" smtClean="0">
                <a:solidFill>
                  <a:srgbClr val="FF0066"/>
                </a:solidFill>
              </a:rPr>
              <a:t>nhau</a:t>
            </a:r>
            <a:r>
              <a:rPr lang="en-US" sz="6000" b="1" i="1" dirty="0" smtClean="0">
                <a:solidFill>
                  <a:srgbClr val="FF0066"/>
                </a:solidFill>
              </a:rPr>
              <a:t> </a:t>
            </a:r>
            <a:r>
              <a:rPr lang="en-US" sz="6000" b="1" i="1" dirty="0" err="1" smtClean="0">
                <a:solidFill>
                  <a:srgbClr val="FF0066"/>
                </a:solidFill>
              </a:rPr>
              <a:t>trổ</a:t>
            </a:r>
            <a:r>
              <a:rPr lang="en-US" sz="6000" b="1" i="1" dirty="0" smtClean="0">
                <a:solidFill>
                  <a:srgbClr val="FF0066"/>
                </a:solidFill>
              </a:rPr>
              <a:t> </a:t>
            </a:r>
            <a:r>
              <a:rPr lang="en-US" sz="6000" b="1" i="1" dirty="0" err="1" smtClean="0">
                <a:solidFill>
                  <a:srgbClr val="FF0066"/>
                </a:solidFill>
              </a:rPr>
              <a:t>tài</a:t>
            </a:r>
            <a:r>
              <a:rPr lang="en-US" sz="6000" b="1" i="1" dirty="0" smtClean="0">
                <a:solidFill>
                  <a:srgbClr val="FF0066"/>
                </a:solidFill>
              </a:rPr>
              <a:t>”</a:t>
            </a:r>
          </a:p>
          <a:p>
            <a:endParaRPr lang="en-US" sz="4400" b="1" dirty="0" smtClean="0">
              <a:solidFill>
                <a:srgbClr val="FF0066"/>
              </a:solidFill>
            </a:endParaRPr>
          </a:p>
        </p:txBody>
      </p:sp>
      <p:pic>
        <p:nvPicPr>
          <p:cNvPr id="7" name="Picture 26" descr="gif_icon36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157664">
            <a:off x="544513" y="273050"/>
            <a:ext cx="18145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0" descr="gif_icon08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6858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0" descr="gif_icon08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6096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0" descr="gif_icon08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35052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0" descr="gif_icon08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3048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0" descr="gif_icon08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8194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0" descr="gif_icon08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35814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bg19_faith0515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uyen-tap-cac-mau-hinh-nen-powerpoint-de-thuong-nhat-hinh-anh-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52400" y="2133600"/>
            <a:ext cx="8763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66"/>
                </a:solidFill>
                <a:latin typeface="Snap ITC" pitchFamily="82" charset="0"/>
              </a:rPr>
              <a:t>Chào</a:t>
            </a:r>
            <a:r>
              <a:rPr lang="en-US" sz="4400" dirty="0" smtClean="0">
                <a:solidFill>
                  <a:srgbClr val="FF0066"/>
                </a:solidFill>
                <a:latin typeface="Snap ITC" pitchFamily="8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Snap ITC" pitchFamily="82" charset="0"/>
              </a:rPr>
              <a:t>Tạm</a:t>
            </a:r>
            <a:r>
              <a:rPr lang="en-US" sz="4400" dirty="0" smtClean="0">
                <a:solidFill>
                  <a:srgbClr val="FF0066"/>
                </a:solidFill>
                <a:latin typeface="Snap ITC" pitchFamily="8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Snap ITC" pitchFamily="82" charset="0"/>
              </a:rPr>
              <a:t>Biệt</a:t>
            </a:r>
            <a:endParaRPr lang="en-US" sz="4400" dirty="0">
              <a:solidFill>
                <a:srgbClr val="FF0066"/>
              </a:solidFill>
              <a:latin typeface="Snap ITC" pitchFamily="82" charset="0"/>
            </a:endParaRPr>
          </a:p>
          <a:p>
            <a:pPr algn="ctr"/>
            <a:r>
              <a:rPr lang="en-US" sz="3200" dirty="0" err="1" smtClean="0">
                <a:solidFill>
                  <a:srgbClr val="FF0066"/>
                </a:solidFill>
                <a:latin typeface="Snap ITC" pitchFamily="82" charset="0"/>
              </a:rPr>
              <a:t>Chúc</a:t>
            </a:r>
            <a:r>
              <a:rPr lang="en-US" sz="3200" dirty="0" smtClean="0">
                <a:solidFill>
                  <a:srgbClr val="FF0066"/>
                </a:solidFill>
                <a:latin typeface="Snap ITC" pitchFamily="8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Snap ITC" pitchFamily="82" charset="0"/>
              </a:rPr>
              <a:t>các</a:t>
            </a:r>
            <a:r>
              <a:rPr lang="en-US" sz="3200" dirty="0" smtClean="0">
                <a:solidFill>
                  <a:srgbClr val="FF0066"/>
                </a:solidFill>
                <a:latin typeface="Snap ITC" pitchFamily="8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Snap ITC" pitchFamily="82" charset="0"/>
              </a:rPr>
              <a:t>bé</a:t>
            </a:r>
            <a:r>
              <a:rPr lang="en-US" sz="3200" dirty="0" smtClean="0">
                <a:solidFill>
                  <a:srgbClr val="FF0066"/>
                </a:solidFill>
                <a:latin typeface="Snap ITC" pitchFamily="8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Snap ITC" pitchFamily="82" charset="0"/>
              </a:rPr>
              <a:t>chăm</a:t>
            </a:r>
            <a:r>
              <a:rPr lang="en-US" sz="3200" dirty="0" smtClean="0">
                <a:solidFill>
                  <a:srgbClr val="FF0066"/>
                </a:solidFill>
                <a:latin typeface="Snap ITC" pitchFamily="8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Snap ITC" pitchFamily="82" charset="0"/>
              </a:rPr>
              <a:t>ngoan</a:t>
            </a:r>
            <a:r>
              <a:rPr lang="en-US" sz="3200" dirty="0" smtClean="0">
                <a:solidFill>
                  <a:srgbClr val="FF0066"/>
                </a:solidFill>
                <a:latin typeface="Snap ITC" pitchFamily="8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Snap ITC" pitchFamily="82" charset="0"/>
              </a:rPr>
              <a:t>học</a:t>
            </a:r>
            <a:r>
              <a:rPr lang="en-US" sz="3200" dirty="0" smtClean="0">
                <a:solidFill>
                  <a:srgbClr val="FF0066"/>
                </a:solidFill>
                <a:latin typeface="Snap ITC" pitchFamily="8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Snap ITC" pitchFamily="82" charset="0"/>
              </a:rPr>
              <a:t>giỏi</a:t>
            </a:r>
            <a:r>
              <a:rPr lang="en-US" sz="3200" dirty="0">
                <a:solidFill>
                  <a:srgbClr val="FF0066"/>
                </a:solidFill>
                <a:latin typeface="VNI-Auchon" pitchFamily="2" charset="0"/>
              </a:rPr>
              <a:t>!</a:t>
            </a:r>
            <a:endParaRPr lang="en-US" sz="3200" dirty="0"/>
          </a:p>
        </p:txBody>
      </p:sp>
      <p:pic>
        <p:nvPicPr>
          <p:cNvPr id="6" name="Picture 4" descr="cyworld02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276600"/>
            <a:ext cx="12382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yworld02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657600"/>
            <a:ext cx="12382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yworld02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3657600"/>
            <a:ext cx="12382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yworld02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581400"/>
            <a:ext cx="12382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2buom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29038">
            <a:off x="190906" y="890339"/>
            <a:ext cx="8191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2buom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369120">
            <a:off x="8181605" y="956410"/>
            <a:ext cx="8191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nh-nen-powerpoint-thien-nhien-5-351x18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1981200" y="304800"/>
            <a:ext cx="5562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1447800"/>
            <a:ext cx="7239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Trẻ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,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/>
              <a:t>giác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Trẻ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qua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sát.Rèn</a:t>
            </a:r>
            <a:r>
              <a:rPr lang="en-US" sz="2800" dirty="0"/>
              <a:t> </a:t>
            </a:r>
            <a:r>
              <a:rPr lang="en-US" sz="2800" dirty="0" err="1"/>
              <a:t>khả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ý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nhớ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chủ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ở </a:t>
            </a:r>
            <a:r>
              <a:rPr lang="en-US" sz="2800" dirty="0" err="1"/>
              <a:t>trẻ;Phát</a:t>
            </a:r>
            <a:r>
              <a:rPr lang="en-US" sz="2800" dirty="0"/>
              <a:t> </a:t>
            </a:r>
            <a:r>
              <a:rPr lang="en-US" sz="2800" dirty="0" err="1"/>
              <a:t>triển</a:t>
            </a:r>
            <a:r>
              <a:rPr lang="en-US" sz="2800" dirty="0"/>
              <a:t> ở </a:t>
            </a:r>
            <a:r>
              <a:rPr lang="en-US" sz="2800" dirty="0" err="1"/>
              <a:t>trẻ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ngôn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qua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 </a:t>
            </a:r>
            <a:r>
              <a:rPr lang="en-US" sz="2800" dirty="0" err="1"/>
              <a:t>phận</a:t>
            </a:r>
            <a:r>
              <a:rPr lang="en-US" sz="2800" dirty="0"/>
              <a:t>,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: </a:t>
            </a:r>
            <a:r>
              <a:rPr lang="en-US" sz="2800" dirty="0" err="1"/>
              <a:t>tay</a:t>
            </a:r>
            <a:r>
              <a:rPr lang="en-US" sz="2800" dirty="0"/>
              <a:t>, </a:t>
            </a:r>
            <a:r>
              <a:rPr lang="en-US" sz="2800" dirty="0" err="1"/>
              <a:t>chân</a:t>
            </a:r>
            <a:r>
              <a:rPr lang="en-US" sz="2800" dirty="0"/>
              <a:t>, </a:t>
            </a:r>
            <a:r>
              <a:rPr lang="en-US" sz="2800" dirty="0" err="1"/>
              <a:t>thị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r>
              <a:rPr lang="en-US" sz="2800" dirty="0"/>
              <a:t>, </a:t>
            </a:r>
            <a:r>
              <a:rPr lang="en-US" sz="2800" dirty="0" err="1"/>
              <a:t>thính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r>
              <a:rPr lang="en-US" sz="2800" dirty="0"/>
              <a:t>…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Trẻ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giữ</a:t>
            </a:r>
            <a:r>
              <a:rPr lang="en-US" sz="2800" dirty="0"/>
              <a:t> </a:t>
            </a:r>
            <a:r>
              <a:rPr lang="en-US" sz="2800" dirty="0" err="1"/>
              <a:t>gìn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khoẻ</a:t>
            </a:r>
            <a:r>
              <a:rPr lang="en-US" sz="2800" dirty="0"/>
              <a:t> </a:t>
            </a:r>
            <a:r>
              <a:rPr lang="en-US" sz="2800" dirty="0" err="1"/>
              <a:t>mạnh</a:t>
            </a:r>
            <a:r>
              <a:rPr lang="en-US" sz="2800" dirty="0"/>
              <a:t>,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sạch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khoẻ</a:t>
            </a:r>
            <a:r>
              <a:rPr lang="en-US" sz="2800" dirty="0"/>
              <a:t> </a:t>
            </a:r>
            <a:r>
              <a:rPr lang="en-US" sz="2800" dirty="0" err="1"/>
              <a:t>mạnh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tránh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gây</a:t>
            </a:r>
            <a:r>
              <a:rPr lang="en-US" sz="2800" dirty="0"/>
              <a:t> </a:t>
            </a:r>
            <a:r>
              <a:rPr lang="en-US" sz="2800" dirty="0" err="1"/>
              <a:t>tổn</a:t>
            </a:r>
            <a:r>
              <a:rPr lang="en-US" sz="2800" dirty="0"/>
              <a:t> </a:t>
            </a:r>
            <a:r>
              <a:rPr lang="en-US" sz="2800" dirty="0" err="1"/>
              <a:t>thương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r>
              <a:rPr lang="en-US" sz="2800" dirty="0"/>
              <a:t> </a:t>
            </a:r>
            <a:r>
              <a:rPr lang="en-US" sz="2800" dirty="0" err="1" smtClean="0"/>
              <a:t>quan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inh in hoa van LCL06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819400" y="3581400"/>
            <a:ext cx="6324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Hoạt</a:t>
            </a:r>
            <a:r>
              <a:rPr lang="en-US" sz="4800" b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động</a:t>
            </a:r>
            <a:r>
              <a:rPr lang="en-US" sz="4800" b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1:</a:t>
            </a:r>
            <a:r>
              <a:rPr lang="en-US" sz="4800" b="1" u="sng" dirty="0" smtClean="0">
                <a:solidFill>
                  <a:srgbClr val="FFFF00"/>
                </a:solidFill>
                <a:latin typeface="+mj-lt"/>
              </a:rPr>
              <a:t/>
            </a:r>
            <a:br>
              <a:rPr lang="en-US" sz="4800" b="1" u="sng" dirty="0" smtClean="0">
                <a:solidFill>
                  <a:srgbClr val="FFFF00"/>
                </a:solidFill>
                <a:latin typeface="+mj-lt"/>
              </a:rPr>
            </a:br>
            <a:r>
              <a:rPr lang="en-US" sz="4800" b="1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4800" b="1" i="1" dirty="0">
                <a:solidFill>
                  <a:srgbClr val="00B0F0"/>
                </a:solidFill>
              </a:rPr>
              <a:t>“</a:t>
            </a:r>
            <a:r>
              <a:rPr lang="en-US" sz="4800" b="1" i="1" dirty="0" err="1">
                <a:solidFill>
                  <a:srgbClr val="00B0F0"/>
                </a:solidFill>
              </a:rPr>
              <a:t>Cùng</a:t>
            </a:r>
            <a:r>
              <a:rPr lang="en-US" sz="4800" b="1" i="1" dirty="0">
                <a:solidFill>
                  <a:srgbClr val="00B0F0"/>
                </a:solidFill>
              </a:rPr>
              <a:t> </a:t>
            </a:r>
            <a:r>
              <a:rPr lang="en-US" sz="4800" b="1" i="1" dirty="0" err="1">
                <a:solidFill>
                  <a:srgbClr val="00B0F0"/>
                </a:solidFill>
              </a:rPr>
              <a:t>lắng</a:t>
            </a:r>
            <a:r>
              <a:rPr lang="en-US" sz="4800" b="1" i="1" dirty="0">
                <a:solidFill>
                  <a:srgbClr val="00B0F0"/>
                </a:solidFill>
              </a:rPr>
              <a:t> </a:t>
            </a:r>
            <a:r>
              <a:rPr lang="en-US" sz="4800" b="1" i="1" dirty="0" err="1">
                <a:solidFill>
                  <a:srgbClr val="00B0F0"/>
                </a:solidFill>
              </a:rPr>
              <a:t>nghe</a:t>
            </a:r>
            <a:r>
              <a:rPr lang="en-US" sz="4800" b="1" i="1" dirty="0">
                <a:solidFill>
                  <a:srgbClr val="00B0F0"/>
                </a:solidFill>
              </a:rPr>
              <a:t>” </a:t>
            </a:r>
            <a:endParaRPr lang="en-US" sz="4800" b="1" i="1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6" name="Picture 7" descr="7D7A701FB8DE42BEBDF1CFFF1AB3F43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797238">
            <a:off x="843624" y="5176359"/>
            <a:ext cx="857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7D7A701FB8DE42BEBDF1CFFF1AB3F43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797238">
            <a:off x="7549223" y="3118959"/>
            <a:ext cx="857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7D7A701FB8DE42BEBDF1CFFF1AB3F43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797238">
            <a:off x="691225" y="147158"/>
            <a:ext cx="857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7D7A701FB8DE42BEBDF1CFFF1AB3F43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797238">
            <a:off x="6910388" y="-128588"/>
            <a:ext cx="857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7D7A701FB8DE42BEBDF1CFFF1AB3F43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797238">
            <a:off x="2748624" y="-81442"/>
            <a:ext cx="857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7D7A701FB8DE42BEBDF1CFFF1AB3F43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797238">
            <a:off x="4196423" y="2280758"/>
            <a:ext cx="857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7D7A701FB8DE42BEBDF1CFFF1AB3F43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797238">
            <a:off x="3815424" y="5100158"/>
            <a:ext cx="857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7D7A701FB8DE42BEBDF1CFFF1AB3F43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797238">
            <a:off x="4806023" y="451959"/>
            <a:ext cx="857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7D7A701FB8DE42BEBDF1CFFF1AB3F43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797238">
            <a:off x="6330023" y="5176358"/>
            <a:ext cx="857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nh-nen-powerpoint-thien-nhien-1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524000" y="1143000"/>
            <a:ext cx="655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800000"/>
                </a:solidFill>
                <a:latin typeface="VNI-Thufap3" pitchFamily="18" charset="0"/>
              </a:rPr>
              <a:t>Hoạt</a:t>
            </a:r>
            <a:r>
              <a:rPr lang="en-US" sz="6000" b="1" dirty="0" smtClean="0">
                <a:solidFill>
                  <a:srgbClr val="800000"/>
                </a:solidFill>
                <a:latin typeface="VNI-Thufap3" pitchFamily="18" charset="0"/>
              </a:rPr>
              <a:t> </a:t>
            </a:r>
            <a:r>
              <a:rPr lang="en-US" sz="6000" b="1" dirty="0" err="1" smtClean="0">
                <a:solidFill>
                  <a:srgbClr val="800000"/>
                </a:solidFill>
                <a:latin typeface="VNI-Thufap3" pitchFamily="18" charset="0"/>
              </a:rPr>
              <a:t>động</a:t>
            </a:r>
            <a:r>
              <a:rPr lang="en-US" sz="6000" b="1" dirty="0" smtClean="0">
                <a:solidFill>
                  <a:srgbClr val="800000"/>
                </a:solidFill>
                <a:latin typeface="VNI-Thufap3" pitchFamily="18" charset="0"/>
              </a:rPr>
              <a:t> 2</a:t>
            </a:r>
            <a:r>
              <a:rPr lang="en-US" sz="6000" dirty="0" smtClean="0">
                <a:solidFill>
                  <a:srgbClr val="800000"/>
                </a:solidFill>
                <a:latin typeface="VNI-Thufap3" pitchFamily="18" charset="0"/>
              </a:rPr>
              <a:t>: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</a:rPr>
              <a:t>"</a:t>
            </a:r>
            <a:r>
              <a:rPr lang="en-US" sz="6000" b="1" i="1" dirty="0" err="1">
                <a:solidFill>
                  <a:srgbClr val="FF0000"/>
                </a:solidFill>
              </a:rPr>
              <a:t>Cùng</a:t>
            </a:r>
            <a:r>
              <a:rPr lang="en-US" sz="6000" b="1" i="1" dirty="0">
                <a:solidFill>
                  <a:srgbClr val="FF0000"/>
                </a:solidFill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</a:rPr>
              <a:t>tìm</a:t>
            </a:r>
            <a:r>
              <a:rPr lang="en-US" sz="6000" b="1" i="1" dirty="0">
                <a:solidFill>
                  <a:srgbClr val="FF0000"/>
                </a:solidFill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</a:rPr>
              <a:t>hiểu</a:t>
            </a:r>
            <a:r>
              <a:rPr lang="en-US" sz="6000" b="1" i="1" dirty="0">
                <a:solidFill>
                  <a:srgbClr val="FF0000"/>
                </a:solidFill>
              </a:rPr>
              <a:t>"</a:t>
            </a:r>
            <a:endParaRPr lang="en-US" sz="6000" i="1" dirty="0">
              <a:solidFill>
                <a:srgbClr val="FF0000"/>
              </a:solidFill>
            </a:endParaRPr>
          </a:p>
        </p:txBody>
      </p:sp>
      <p:pic>
        <p:nvPicPr>
          <p:cNvPr id="6" name="Picture 9" descr="D943FD0CC48646F5A130294098043B4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2895600"/>
            <a:ext cx="3657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6" descr="gif_icon36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157664">
            <a:off x="544513" y="273050"/>
            <a:ext cx="18145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sao do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350520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sao do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38100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sao do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342900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sao do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sao do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51460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sao do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45720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sao do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518160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sao do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487680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sao do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5720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5-10tai-hinh-nen-powerpoint-dep-nhat-cho-dien-thoai1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752600" y="1752600"/>
            <a:ext cx="6629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VNI-Thufap3" pitchFamily="18" charset="0"/>
              </a:rPr>
              <a:t>Hoạt</a:t>
            </a:r>
            <a:r>
              <a:rPr lang="en-US" sz="5400" b="1" dirty="0" smtClean="0">
                <a:solidFill>
                  <a:srgbClr val="FF0000"/>
                </a:solidFill>
                <a:latin typeface="VNI-Thufap3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VNI-Thufap3" pitchFamily="18" charset="0"/>
              </a:rPr>
              <a:t>động</a:t>
            </a:r>
            <a:r>
              <a:rPr lang="en-US" sz="5400" b="1" dirty="0" smtClean="0">
                <a:solidFill>
                  <a:srgbClr val="FF0000"/>
                </a:solidFill>
                <a:latin typeface="VNI-Thufap3" pitchFamily="18" charset="0"/>
              </a:rPr>
              <a:t> 3</a:t>
            </a:r>
            <a:r>
              <a:rPr lang="en-US" sz="5400" dirty="0" smtClean="0">
                <a:solidFill>
                  <a:srgbClr val="FF0000"/>
                </a:solidFill>
                <a:latin typeface="VNI-Thufap3" pitchFamily="18" charset="0"/>
              </a:rPr>
              <a:t>:</a:t>
            </a:r>
          </a:p>
          <a:p>
            <a:pPr algn="ctr"/>
            <a:r>
              <a:rPr lang="en-US" sz="5400" b="1" i="1" dirty="0" smtClean="0">
                <a:solidFill>
                  <a:srgbClr val="7030A0"/>
                </a:solidFill>
              </a:rPr>
              <a:t>"</a:t>
            </a:r>
            <a:r>
              <a:rPr lang="en-US" sz="5400" b="1" i="1" dirty="0">
                <a:solidFill>
                  <a:srgbClr val="7030A0"/>
                </a:solidFill>
              </a:rPr>
              <a:t> </a:t>
            </a:r>
            <a:r>
              <a:rPr lang="en-US" sz="5400" b="1" i="1" dirty="0" err="1">
                <a:solidFill>
                  <a:srgbClr val="7030A0"/>
                </a:solidFill>
              </a:rPr>
              <a:t>Tro</a:t>
            </a:r>
            <a:r>
              <a:rPr lang="en-US" sz="5400" b="1" i="1" dirty="0">
                <a:solidFill>
                  <a:srgbClr val="7030A0"/>
                </a:solidFill>
              </a:rPr>
              <a:t>̀ </a:t>
            </a:r>
            <a:r>
              <a:rPr lang="en-US" sz="5400" b="1" i="1" dirty="0" err="1">
                <a:solidFill>
                  <a:srgbClr val="7030A0"/>
                </a:solidFill>
              </a:rPr>
              <a:t>chuyện</a:t>
            </a:r>
            <a:r>
              <a:rPr lang="en-US" sz="5400" b="1" i="1" dirty="0">
                <a:solidFill>
                  <a:srgbClr val="7030A0"/>
                </a:solidFill>
              </a:rPr>
              <a:t> </a:t>
            </a:r>
            <a:r>
              <a:rPr lang="en-US" sz="5400" b="1" i="1" dirty="0" err="1">
                <a:solidFill>
                  <a:srgbClr val="7030A0"/>
                </a:solidFill>
              </a:rPr>
              <a:t>vê</a:t>
            </a:r>
            <a:r>
              <a:rPr lang="en-US" sz="5400" b="1" i="1" dirty="0">
                <a:solidFill>
                  <a:srgbClr val="7030A0"/>
                </a:solidFill>
              </a:rPr>
              <a:t>̀ </a:t>
            </a:r>
            <a:r>
              <a:rPr lang="en-US" sz="5400" b="1" i="1" dirty="0" err="1">
                <a:solidFill>
                  <a:srgbClr val="7030A0"/>
                </a:solidFill>
              </a:rPr>
              <a:t>các</a:t>
            </a:r>
            <a:r>
              <a:rPr lang="en-US" sz="5400" b="1" i="1" dirty="0">
                <a:solidFill>
                  <a:srgbClr val="7030A0"/>
                </a:solidFill>
              </a:rPr>
              <a:t> </a:t>
            </a:r>
            <a:r>
              <a:rPr lang="en-US" sz="5400" b="1" i="1" dirty="0" err="1">
                <a:solidFill>
                  <a:srgbClr val="7030A0"/>
                </a:solidFill>
              </a:rPr>
              <a:t>giác</a:t>
            </a:r>
            <a:r>
              <a:rPr lang="en-US" sz="5400" b="1" i="1" dirty="0">
                <a:solidFill>
                  <a:srgbClr val="7030A0"/>
                </a:solidFill>
              </a:rPr>
              <a:t> </a:t>
            </a:r>
            <a:r>
              <a:rPr lang="en-US" sz="5400" b="1" i="1" dirty="0" err="1">
                <a:solidFill>
                  <a:srgbClr val="7030A0"/>
                </a:solidFill>
              </a:rPr>
              <a:t>quan</a:t>
            </a:r>
            <a:r>
              <a:rPr lang="en-US" sz="5400" b="1" i="1" dirty="0" smtClean="0">
                <a:solidFill>
                  <a:srgbClr val="7030A0"/>
                </a:solidFill>
              </a:rPr>
              <a:t>"</a:t>
            </a:r>
            <a:endParaRPr lang="en-US" sz="5400" i="1" dirty="0">
              <a:solidFill>
                <a:srgbClr val="7030A0"/>
              </a:solidFill>
            </a:endParaRPr>
          </a:p>
        </p:txBody>
      </p:sp>
      <p:pic>
        <p:nvPicPr>
          <p:cNvPr id="6" name="Picture 5" descr="ehexv2v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28600"/>
            <a:ext cx="7924800" cy="1466850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hung-dieu-thu-vi-ve-doi-mat-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90r1m0q2jpq5jp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7077-bam-lo-tai-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70B3D27C-D5B5-4689-A05A-E43BE8559D5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C:\Users\Welcome\Desktop\KPKH MGL"/>
  <p:tag name="ISPRING_PRESENTATION_TITLE" val="KPKH các giác quan của bé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331</Words>
  <Application>Microsoft Office PowerPoint</Application>
  <PresentationFormat>On-screen Show (4:3)</PresentationFormat>
  <Paragraphs>43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KPKH các giác quan của bé</dc:title>
  <dc:creator>HBC</dc:creator>
  <cp:lastModifiedBy>Welcome</cp:lastModifiedBy>
  <cp:revision>48</cp:revision>
  <dcterms:created xsi:type="dcterms:W3CDTF">2017-09-22T02:39:14Z</dcterms:created>
  <dcterms:modified xsi:type="dcterms:W3CDTF">2018-02-01T07:13:31Z</dcterms:modified>
</cp:coreProperties>
</file>